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Bisht" initials="YB" lastIdx="1" clrIdx="0">
    <p:extLst>
      <p:ext uri="{19B8F6BF-5375-455C-9EA6-DF929625EA0E}">
        <p15:presenceInfo xmlns:p15="http://schemas.microsoft.com/office/powerpoint/2012/main" userId="S-1-5-21-2840028867-2434369130-1075014917-10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12T09:25:51.802" idx="1">
    <p:pos x="7680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12T09:25:51.802" idx="1">
    <p:pos x="7680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12T09:25:51.802" idx="1">
    <p:pos x="7680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12T09:25:51.802" idx="1">
    <p:pos x="7680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12T09:25:51.802" idx="1">
    <p:pos x="7680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12T09:25:51.802" idx="1">
    <p:pos x="7680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12T09:25:51.802" idx="1">
    <p:pos x="7680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12T09:25:51.802" idx="1">
    <p:pos x="7680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003E-95C7-4FAB-B9C9-D1CCEF684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64144-8357-4B7A-B19B-F97A791BE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DA02-F690-45B9-B2C0-C6158CB33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3553-01F0-4C4C-8ACD-2C8FD2B9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0CF1B-1B02-465A-85DF-9723F668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235B-85AC-4659-942C-2F931F48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9D39E-F392-4286-B39B-5498DDAD6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0347B-471C-43B7-B7F4-2D5CAB44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EEEC2-F356-4D39-AAC1-EB7934BDD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15450-83DD-4A49-9171-E3523FF9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1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0E810-A171-48F1-B26E-536D3CE1E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F16F6-FA25-4D43-92D0-8A4C074A2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79C59-3044-4EFD-9B79-A867CCA8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4A5A-1595-41A0-B401-7B760737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C8B9D-2B69-4DD6-9683-3333122F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9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0330-B6D1-4E13-AD1A-BBF2FF3D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08B27-8A8A-4F85-9CC3-E42A608DD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FA226-6AE5-429B-A93C-2149E347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FEDB-81FC-45AA-B2CE-7134E028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6E48B-923D-4A11-921B-2135E44A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5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819C-E0E4-4115-9554-2A62AD25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C208A-B82A-40D5-96B7-342CF9795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63A48-37DC-45C7-96B4-02143540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56DF-D909-4D91-94DD-A6803434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BC34-8C93-4D12-A13A-91A776C3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0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CC19-F52C-488E-8194-B523D355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B35A-B2C1-4922-8DC7-70F1208D1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0A76D-5DE1-476B-A48C-0FE595BE0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3FF39-BE69-42AE-9D2A-2B599A91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E47D8-9E48-4EE5-817A-C50FDC41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15440-27C2-46A1-B533-EF48D870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3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2A8F-46C3-4013-A7EF-AD6C448D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1D8FE-4168-40E7-9AAA-B9869976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738C8-0F25-4544-8F3C-37736FB8E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1931A-89AE-4CD9-AD66-ADBB62E63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7C827-B6AD-488A-88F2-A0B8BE7F7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2AEA90-15D7-4DD4-A881-893F6BAF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A31CC-13EA-48C4-85E1-68F154C7D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66BA4-CCDE-4BB8-B180-48C058EB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556C-16F2-4E4A-9DDB-D70A26C1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1C65CC-5F4B-455D-8750-10451662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DBBD7-95D0-473F-99C3-389E7474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96A2F-70FD-46E2-884C-1EC97BF0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3C1D-BD16-4D79-AAD8-A11F868DA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CD7D7-74DE-4E1B-B413-C8A397B16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8FD2D-CDEE-43BF-9CFB-B3DC6CDC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9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F415-787A-4D17-B654-3B493418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8399-9DF7-46A4-80C1-9ED8D7F0F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8C7FD-A6A2-4109-A395-70B86AE01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FDBF4-4CEB-41FD-9763-0A72F80A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9AB3-1473-416D-ABB0-F56DFE80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27384-111C-4340-AC08-4ABB1539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C74B-E875-49BC-935B-2FBFBF2E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E890C-D852-433C-B790-11932E449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E6BFC-AF67-4EFB-B18A-8DCA5DFED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94D0C-51BD-4140-B41C-5188221E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CFC7B-1224-42A9-9717-52734260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970C6-7BC5-4399-82F4-E5DB4013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7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E23D4-65CF-4092-8523-8AAF9EFC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C0C92-CD0C-4C2D-8297-F3FC0FAE1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3F1D-130E-4BF1-81E2-FB943C785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567DE-89EA-4810-948A-45A587EB89AF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C2F1-78C1-418E-83F6-21FA7091F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EAD2F-93BE-497A-9EF1-734D1EE2D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96A6-62E0-4F1B-850C-E49BEBC0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3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6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8.xm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100"/>
            <a:ext cx="12192000" cy="681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23794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MERCURY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321410" y="2614964"/>
            <a:ext cx="3334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The smallest planet in our Solar system and nearest to the sun . Mercury is the hottest planet .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And  is slightly larger than our moon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3,o32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>
            <a:off x="3696401" y="3905193"/>
            <a:ext cx="4053183" cy="4070339"/>
          </a:xfrm>
          <a:prstGeom prst="ellipse">
            <a:avLst/>
          </a:prstGeom>
          <a:blipFill>
            <a:blip r:embed="rId5"/>
            <a:srcRect/>
            <a:stretch>
              <a:fillRect l="-14649" t="-9174" r="-14649" b="-152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0" y="6082849"/>
            <a:ext cx="12192000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" y="833060"/>
            <a:ext cx="6263640" cy="2468949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011" y="3781372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6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rcRect l="18440" t="14977" r="3114" b="16682"/>
          <a:stretch/>
        </p:blipFill>
        <p:spPr>
          <a:xfrm>
            <a:off x="-677214" y="57225"/>
            <a:ext cx="13094607" cy="7319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32938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PLANET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321410" y="2614964"/>
            <a:ext cx="3334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Planet X is a hypothetical planet believed to there by many but is so  far away from the solar system and has a long period of cycle.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8 ,893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 rot="5400000">
            <a:off x="3698944" y="3907735"/>
            <a:ext cx="4048097" cy="4070339"/>
          </a:xfrm>
          <a:prstGeom prst="ellipse">
            <a:avLst/>
          </a:prstGeom>
          <a:blipFill>
            <a:blip r:embed="rId5"/>
            <a:srcRect/>
            <a:stretch>
              <a:fillRect l="-65005" t="-28106" r="-72141" b="-194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-677213" y="6164655"/>
            <a:ext cx="13100244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44" y="817025"/>
            <a:ext cx="6263640" cy="2468949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495" y="3789858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6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rcRect t="17112" r="17111"/>
          <a:stretch/>
        </p:blipFill>
        <p:spPr>
          <a:xfrm>
            <a:off x="-64008" y="43100"/>
            <a:ext cx="12192000" cy="681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23794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VENUS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321410" y="2614964"/>
            <a:ext cx="3334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This is second planet in our solar system, also know as evening star as it bright like a star in evening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4,092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 rot="5400000">
            <a:off x="3696401" y="3905193"/>
            <a:ext cx="4053183" cy="4070339"/>
          </a:xfrm>
          <a:prstGeom prst="ellipse">
            <a:avLst/>
          </a:prstGeom>
          <a:blipFill>
            <a:blip r:embed="rId5"/>
            <a:srcRect/>
            <a:stretch>
              <a:fillRect l="-14649" t="-9174" r="-14649" b="-152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-64008" y="6082849"/>
            <a:ext cx="12256008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43" y="870060"/>
            <a:ext cx="6263640" cy="2468949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68" y="3781198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1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rcRect t="6544" r="6544"/>
          <a:stretch/>
        </p:blipFill>
        <p:spPr>
          <a:xfrm>
            <a:off x="-64008" y="43100"/>
            <a:ext cx="12192000" cy="681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23794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EARTH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321410" y="2614964"/>
            <a:ext cx="3334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Earth is the only planet in our solar system to support life and has water, air, trees and food for a living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5,942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 rot="10800000">
            <a:off x="3748023" y="3905736"/>
            <a:ext cx="4053183" cy="4070339"/>
          </a:xfrm>
          <a:prstGeom prst="ellipse">
            <a:avLst/>
          </a:prstGeom>
          <a:blipFill>
            <a:blip r:embed="rId5"/>
            <a:srcRect/>
            <a:stretch>
              <a:fillRect l="-14649" t="-9174" r="-14649" b="-152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-64008" y="6082849"/>
            <a:ext cx="12256008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9" y="1422716"/>
            <a:ext cx="6263640" cy="1305583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815" y="3753879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2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rcRect l="16061" t="21554" r="5493"/>
          <a:stretch/>
        </p:blipFill>
        <p:spPr>
          <a:xfrm>
            <a:off x="-64008" y="43100"/>
            <a:ext cx="12192000" cy="681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23794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321410" y="2614964"/>
            <a:ext cx="3334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Mars is the fourth planet and currently under observations of humans and can support life is has a harsh environment and blueish look.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4,o32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 rot="16200000">
            <a:off x="3696401" y="3905193"/>
            <a:ext cx="4053183" cy="4070339"/>
          </a:xfrm>
          <a:prstGeom prst="ellipse">
            <a:avLst/>
          </a:prstGeom>
          <a:blipFill>
            <a:blip r:embed="rId5"/>
            <a:srcRect/>
            <a:stretch>
              <a:fillRect l="-30380" t="-11461" r="-12465" b="-260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-64008" y="6082849"/>
            <a:ext cx="12256008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09" y="821720"/>
            <a:ext cx="6263640" cy="2468949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16" y="3814460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rcRect l="14288" t="30217" r="15929"/>
          <a:stretch/>
        </p:blipFill>
        <p:spPr>
          <a:xfrm>
            <a:off x="-64008" y="43100"/>
            <a:ext cx="12192000" cy="681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32938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JUPITER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321410" y="2614964"/>
            <a:ext cx="3334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This is a gases giant planet and is the biggest planet in our solar system it is made up of gas and clouds and is biome is very harsh.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7,234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>
            <a:off x="3696401" y="3905193"/>
            <a:ext cx="4053183" cy="4070339"/>
          </a:xfrm>
          <a:prstGeom prst="ellipse">
            <a:avLst/>
          </a:prstGeom>
          <a:blipFill>
            <a:blip r:embed="rId5"/>
            <a:srcRect/>
            <a:stretch>
              <a:fillRect l="-30380" t="-11461" r="-12465" b="-260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-64008" y="6082849"/>
            <a:ext cx="12256008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1" y="1096101"/>
            <a:ext cx="6263640" cy="1975670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054" y="3814460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4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rcRect l="16061" t="31659" r="5493"/>
          <a:stretch/>
        </p:blipFill>
        <p:spPr>
          <a:xfrm>
            <a:off x="-64008" y="43100"/>
            <a:ext cx="12192000" cy="681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23794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Satrun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321410" y="2614964"/>
            <a:ext cx="3334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Satrun</a:t>
            </a:r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is the most beautiful planet in our solar system and contains a wide ring surrounding it is the sixth planet in our solar system.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6,o32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 rot="16200000">
            <a:off x="3698944" y="3907735"/>
            <a:ext cx="4048097" cy="4070339"/>
          </a:xfrm>
          <a:prstGeom prst="ellipse">
            <a:avLst/>
          </a:prstGeom>
          <a:blipFill>
            <a:blip r:embed="rId5"/>
            <a:srcRect/>
            <a:stretch>
              <a:fillRect l="5126" t="-8263" r="-4610" b="-17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-64008" y="6082849"/>
            <a:ext cx="12256008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449" y="1350978"/>
            <a:ext cx="6263640" cy="1477328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99" y="3751587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3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rcRect l="14246" t="39382" r="16173" b="1"/>
          <a:stretch/>
        </p:blipFill>
        <p:spPr>
          <a:xfrm>
            <a:off x="-64008" y="43100"/>
            <a:ext cx="12192000" cy="681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23794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URANUS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268518" y="2335009"/>
            <a:ext cx="3334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Uranus is the seventh planet in our solar system and is a gases planet, not much is known about this planet as it very far away from our reach.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4,o32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>
            <a:off x="3698944" y="3907735"/>
            <a:ext cx="4048097" cy="4070339"/>
          </a:xfrm>
          <a:prstGeom prst="ellipse">
            <a:avLst/>
          </a:prstGeom>
          <a:blipFill>
            <a:blip r:embed="rId5"/>
            <a:srcRect/>
            <a:stretch>
              <a:fillRect l="-43820" t="-15276" r="-47476" b="-151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-64008" y="6082849"/>
            <a:ext cx="12256008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" y="844728"/>
            <a:ext cx="6263640" cy="2468949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564" y="3849366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5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rcRect l="16061" t="31659" r="5493"/>
          <a:stretch/>
        </p:blipFill>
        <p:spPr>
          <a:xfrm>
            <a:off x="-64008" y="43100"/>
            <a:ext cx="12192000" cy="681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32938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NEPTUNE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321410" y="2614964"/>
            <a:ext cx="3334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The last watery planet of our solar system is Neptune which is blue in color it is said that it is made up of water and has no land a watery planet.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3,893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 rot="16200000">
            <a:off x="3698944" y="3907735"/>
            <a:ext cx="4048097" cy="4070339"/>
          </a:xfrm>
          <a:prstGeom prst="ellipse">
            <a:avLst/>
          </a:prstGeom>
          <a:blipFill>
            <a:blip r:embed="rId5"/>
            <a:srcRect/>
            <a:stretch>
              <a:fillRect l="-6997" t="-9901" r="-14374" b="-105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-64008" y="6082849"/>
            <a:ext cx="12256008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73" y="846115"/>
            <a:ext cx="6263640" cy="2468949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01" y="3814460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2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07F8-42F5-4EFC-B9C6-F1C05BE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</a:extLst>
          </a:blip>
          <a:srcRect l="13684" t="41774" r="19481" b="1"/>
          <a:stretch/>
        </p:blipFill>
        <p:spPr>
          <a:xfrm>
            <a:off x="-64008" y="-741405"/>
            <a:ext cx="13595496" cy="7599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DAF-AB4C-4BB8-9D82-6DD5026F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132000"/>
                    </a14:imgEffect>
                    <a14:imgEffect>
                      <a14:brightnessContrast bright="39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076" y="2041263"/>
            <a:ext cx="7312512" cy="3028281"/>
          </a:xfrm>
          <a:prstGeom prst="snip2Diag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5C6F2-AF0E-4F4A-A00E-C212B83F309E}"/>
              </a:ext>
            </a:extLst>
          </p:cNvPr>
          <p:cNvSpPr txBox="1"/>
          <p:nvPr/>
        </p:nvSpPr>
        <p:spPr>
          <a:xfrm>
            <a:off x="2132938" y="1445365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PLUTO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3C5C1-19FE-4D49-94C7-26976A6DFF93}"/>
              </a:ext>
            </a:extLst>
          </p:cNvPr>
          <p:cNvSpPr txBox="1"/>
          <p:nvPr/>
        </p:nvSpPr>
        <p:spPr>
          <a:xfrm>
            <a:off x="2321410" y="2614964"/>
            <a:ext cx="3334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This is the unofficial planet and the smallest in the solar system and was not considered as a planet before and later added to the list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DF0C-A006-485C-AFFA-D3FBE14DEB3F}"/>
              </a:ext>
            </a:extLst>
          </p:cNvPr>
          <p:cNvSpPr txBox="1"/>
          <p:nvPr/>
        </p:nvSpPr>
        <p:spPr>
          <a:xfrm>
            <a:off x="6339994" y="2614964"/>
            <a:ext cx="33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AFF4-094B-4B47-9B8B-CD4B61F07D98}"/>
              </a:ext>
            </a:extLst>
          </p:cNvPr>
          <p:cNvSpPr txBox="1"/>
          <p:nvPr/>
        </p:nvSpPr>
        <p:spPr>
          <a:xfrm>
            <a:off x="6321911" y="3255273"/>
            <a:ext cx="247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1,893 Miles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97EC5-6D69-4A28-A15B-5F0550E04E9B}"/>
              </a:ext>
            </a:extLst>
          </p:cNvPr>
          <p:cNvCxnSpPr>
            <a:cxnSpLocks/>
          </p:cNvCxnSpPr>
          <p:nvPr/>
        </p:nvCxnSpPr>
        <p:spPr>
          <a:xfrm>
            <a:off x="5870090" y="2729695"/>
            <a:ext cx="0" cy="11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63A42D3-3AB4-4A99-847D-339300B01BBA}"/>
              </a:ext>
            </a:extLst>
          </p:cNvPr>
          <p:cNvSpPr/>
          <p:nvPr/>
        </p:nvSpPr>
        <p:spPr>
          <a:xfrm>
            <a:off x="3698944" y="3907735"/>
            <a:ext cx="4048097" cy="4070339"/>
          </a:xfrm>
          <a:prstGeom prst="ellipse">
            <a:avLst/>
          </a:prstGeom>
          <a:blipFill>
            <a:blip r:embed="rId5"/>
            <a:srcRect/>
            <a:stretch>
              <a:fillRect l="-8504" t="-7357" r="-9390" b="-98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3FE60-ACF0-4834-B3D3-39962118D5B3}"/>
              </a:ext>
            </a:extLst>
          </p:cNvPr>
          <p:cNvSpPr/>
          <p:nvPr/>
        </p:nvSpPr>
        <p:spPr>
          <a:xfrm>
            <a:off x="-64008" y="6082849"/>
            <a:ext cx="13595496" cy="1263777"/>
          </a:xfrm>
          <a:prstGeom prst="rect">
            <a:avLst/>
          </a:prstGeom>
          <a:gradFill flip="none" rotWithShape="1">
            <a:gsLst>
              <a:gs pos="61000">
                <a:schemeClr val="tx1">
                  <a:lumMod val="7300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topglow">
            <a:extLst>
              <a:ext uri="{FF2B5EF4-FFF2-40B4-BE49-F238E27FC236}">
                <a16:creationId xmlns:a16="http://schemas.microsoft.com/office/drawing/2014/main" id="{2B36FBC6-19E4-4EF8-8C3D-3AF3CC862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" y="837843"/>
            <a:ext cx="6263640" cy="2468949"/>
          </a:xfrm>
          <a:prstGeom prst="rect">
            <a:avLst/>
          </a:prstGeom>
        </p:spPr>
      </p:pic>
      <p:pic>
        <p:nvPicPr>
          <p:cNvPr id="5" name="!!downglow">
            <a:extLst>
              <a:ext uri="{FF2B5EF4-FFF2-40B4-BE49-F238E27FC236}">
                <a16:creationId xmlns:a16="http://schemas.microsoft.com/office/drawing/2014/main" id="{D214F31E-337B-4BAC-868C-FC4358171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892" y="3830662"/>
            <a:ext cx="6007226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6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324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Yogesh Bisht</dc:creator>
  <cp:lastModifiedBy>Yogesh Bisht</cp:lastModifiedBy>
  <cp:revision>15</cp:revision>
  <dcterms:created xsi:type="dcterms:W3CDTF">2024-05-12T03:50:05Z</dcterms:created>
  <dcterms:modified xsi:type="dcterms:W3CDTF">2024-05-18T06:09:34Z</dcterms:modified>
</cp:coreProperties>
</file>